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94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55063-6186-447C-812F-74E444C82B3B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A79DE-95E0-42FC-920E-BE7F04538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301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9A7B12-E920-469E-AE25-A244321252B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289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9A7B12-E920-469E-AE25-A244321252B2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77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371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7209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18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349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34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51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64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489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717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24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853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77AA3-4A8D-4FF8-9A1B-63DE36BE79B4}" type="datetimeFigureOut">
              <a:rPr kumimoji="1" lang="ja-JP" altLang="en-US" smtClean="0"/>
              <a:t>2023/3/7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795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テキスト ボックス 8"/>
          <p:cNvSpPr txBox="1">
            <a:spLocks noChangeArrowheads="1"/>
          </p:cNvSpPr>
          <p:nvPr/>
        </p:nvSpPr>
        <p:spPr bwMode="auto">
          <a:xfrm>
            <a:off x="271305" y="5066599"/>
            <a:ext cx="8611438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+mn-lt"/>
              </a:rPr>
              <a:t>利益相反の有無　：　無</a:t>
            </a:r>
            <a:endParaRPr lang="en-US" altLang="ja-JP" sz="2800" dirty="0">
              <a:latin typeface="+mn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en-US" altLang="ja-JP" sz="2000" dirty="0">
                <a:latin typeface="+mn-lt"/>
              </a:rPr>
            </a:br>
            <a:r>
              <a:rPr lang="ja-JP" altLang="en-US" sz="2000" dirty="0">
                <a:latin typeface="+mn-lt"/>
              </a:rPr>
              <a:t>演題発表に関連し、開示すべき</a:t>
            </a:r>
            <a:r>
              <a:rPr lang="en-US" altLang="ja-JP" sz="2000" dirty="0">
                <a:latin typeface="+mn-lt"/>
              </a:rPr>
              <a:t>COI</a:t>
            </a:r>
            <a:r>
              <a:rPr lang="ja-JP" altLang="en-US" sz="2000" dirty="0">
                <a:latin typeface="+mn-lt"/>
              </a:rPr>
              <a:t>関係にある企業などはありません。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71305" y="552659"/>
            <a:ext cx="8611438" cy="4009288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None/>
            </a:pP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第〇回日本リウマチの外科学会 </a:t>
            </a:r>
            <a:r>
              <a:rPr lang="en-US" altLang="ja-JP" sz="3200" dirty="0">
                <a:solidFill>
                  <a:schemeClr val="tx1"/>
                </a:solidFill>
                <a:latin typeface="+mn-ea"/>
              </a:rPr>
              <a:t>COI 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開示</a:t>
            </a:r>
            <a:endParaRPr lang="en-US" altLang="ja-JP" sz="32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ct val="0"/>
              </a:spcBef>
              <a:buNone/>
            </a:pP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ct val="0"/>
              </a:spcBef>
              <a:buNone/>
            </a:pP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演題名：</a:t>
            </a:r>
            <a:endParaRPr lang="en-US" altLang="ja-JP" sz="20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ct val="0"/>
              </a:spcBef>
              <a:buNone/>
            </a:pP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「</a:t>
            </a:r>
            <a:r>
              <a:rPr lang="en-US" altLang="ja-JP" sz="3200" dirty="0">
                <a:solidFill>
                  <a:schemeClr val="tx1"/>
                </a:solidFill>
                <a:latin typeface="+mn-ea"/>
              </a:rPr>
              <a:t>RA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における・ ・ ・ ・ ・ ・ ・ ・」</a:t>
            </a:r>
            <a:endParaRPr lang="en-US" altLang="ja-JP" sz="32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ts val="1800"/>
              </a:spcBef>
            </a:pP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発表者名：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</a:rPr>
              <a:t>（◎は代表者）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ts val="18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◎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○○ ○○、 ○○ ○○、 ○○ ○○、 </a:t>
            </a:r>
            <a:br>
              <a:rPr lang="en-US" altLang="ja-JP" sz="2000" dirty="0">
                <a:solidFill>
                  <a:schemeClr val="tx1"/>
                </a:solidFill>
                <a:latin typeface="+mn-ea"/>
              </a:rPr>
            </a:b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○○ ○○、 ○○ ○○、 ○○ ○○</a:t>
            </a:r>
            <a:endParaRPr lang="en-US" altLang="ja-JP" sz="20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64328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71305" y="542611"/>
            <a:ext cx="8611438" cy="4009288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None/>
            </a:pP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第〇回日本リウマチの外科学会 </a:t>
            </a:r>
            <a:r>
              <a:rPr lang="en-US" altLang="ja-JP" sz="3200" dirty="0">
                <a:solidFill>
                  <a:schemeClr val="tx1"/>
                </a:solidFill>
                <a:latin typeface="+mn-ea"/>
              </a:rPr>
              <a:t>COI 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開示</a:t>
            </a:r>
            <a:endParaRPr lang="en-US" altLang="ja-JP" sz="32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ct val="0"/>
              </a:spcBef>
              <a:buNone/>
            </a:pP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ct val="0"/>
              </a:spcBef>
              <a:buNone/>
            </a:pP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演題名：</a:t>
            </a:r>
            <a:endParaRPr lang="en-US" altLang="ja-JP" sz="20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ct val="0"/>
              </a:spcBef>
              <a:buNone/>
            </a:pP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「</a:t>
            </a:r>
            <a:r>
              <a:rPr lang="en-US" altLang="ja-JP" sz="3200" dirty="0">
                <a:solidFill>
                  <a:schemeClr val="tx1"/>
                </a:solidFill>
                <a:latin typeface="+mn-ea"/>
              </a:rPr>
              <a:t>RA</a:t>
            </a:r>
            <a:r>
              <a:rPr lang="ja-JP" altLang="en-US" sz="3200" dirty="0">
                <a:solidFill>
                  <a:schemeClr val="tx1"/>
                </a:solidFill>
                <a:latin typeface="+mn-ea"/>
              </a:rPr>
              <a:t>における・ ・ ・ ・ ・ ・ ・ ・」</a:t>
            </a:r>
            <a:endParaRPr lang="en-US" altLang="ja-JP" sz="32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ts val="1800"/>
              </a:spcBef>
            </a:pP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発表者名：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</a:rPr>
              <a:t>（◎は代表者）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ts val="1800"/>
              </a:spcBef>
            </a:pPr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◎</a:t>
            </a: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○○ ○○、 ○○ ○○、 ○○ ○○、 </a:t>
            </a:r>
            <a:br>
              <a:rPr lang="en-US" altLang="ja-JP" sz="2000" dirty="0">
                <a:solidFill>
                  <a:schemeClr val="tx1"/>
                </a:solidFill>
                <a:latin typeface="+mn-ea"/>
              </a:rPr>
            </a:br>
            <a:r>
              <a:rPr lang="ja-JP" altLang="en-US" sz="2000" dirty="0">
                <a:solidFill>
                  <a:schemeClr val="tx1"/>
                </a:solidFill>
                <a:latin typeface="+mn-ea"/>
              </a:rPr>
              <a:t>○○ ○○、 ○○ ○○、 ○○ ○○</a:t>
            </a:r>
            <a:endParaRPr lang="en-US" altLang="ja-JP" sz="2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053" name="テキスト ボックス 8"/>
          <p:cNvSpPr txBox="1">
            <a:spLocks noChangeArrowheads="1"/>
          </p:cNvSpPr>
          <p:nvPr/>
        </p:nvSpPr>
        <p:spPr bwMode="auto">
          <a:xfrm>
            <a:off x="271305" y="4694808"/>
            <a:ext cx="8611438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+mn-lt"/>
              </a:rPr>
              <a:t>利益相反の有無　：　有　</a:t>
            </a:r>
            <a:r>
              <a:rPr lang="en-US" altLang="ja-JP" sz="1400" dirty="0">
                <a:latin typeface="+mn-lt"/>
              </a:rPr>
              <a:t>※</a:t>
            </a:r>
            <a:r>
              <a:rPr lang="ja-JP" altLang="en-US" sz="1400" dirty="0">
                <a:latin typeface="+mn-lt"/>
              </a:rPr>
              <a:t>発表者全員一括して</a:t>
            </a:r>
            <a:br>
              <a:rPr lang="en-US" altLang="ja-JP" sz="1400" dirty="0">
                <a:latin typeface="+mn-lt"/>
              </a:rPr>
            </a:br>
            <a:endParaRPr lang="en-US" altLang="ja-JP" sz="1600" dirty="0">
              <a:latin typeface="+mn-lt"/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1800" dirty="0">
                <a:latin typeface="+mn-lt"/>
              </a:rPr>
              <a:t>講　演　料　：　○○製薬</a:t>
            </a:r>
          </a:p>
          <a:p>
            <a:pPr>
              <a:spcBef>
                <a:spcPct val="0"/>
              </a:spcBef>
              <a:buNone/>
            </a:pPr>
            <a:r>
              <a:rPr lang="ja-JP" altLang="en-US" sz="1800" dirty="0">
                <a:latin typeface="+mn-lt"/>
              </a:rPr>
              <a:t>原　稿　料　：　○○製薬</a:t>
            </a:r>
          </a:p>
          <a:p>
            <a:pPr>
              <a:spcBef>
                <a:spcPct val="0"/>
              </a:spcBef>
              <a:buNone/>
            </a:pPr>
            <a:r>
              <a:rPr lang="ja-JP" altLang="en-US" sz="1800" dirty="0">
                <a:latin typeface="+mn-lt"/>
              </a:rPr>
              <a:t>奨学寄附金：　○○製薬</a:t>
            </a:r>
          </a:p>
          <a:p>
            <a:pPr>
              <a:spcBef>
                <a:spcPct val="0"/>
              </a:spcBef>
              <a:buNone/>
            </a:pPr>
            <a:r>
              <a:rPr lang="ja-JP" altLang="en-US" sz="1800" dirty="0">
                <a:latin typeface="+mn-lt"/>
              </a:rPr>
              <a:t>寄附講座所属：あり（○○精機）</a:t>
            </a:r>
            <a:endParaRPr lang="en-US" altLang="ja-JP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7041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192</Words>
  <Application>Microsoft Office PowerPoint</Application>
  <PresentationFormat>画面に合わせる 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2022-08-16T08:55:42Z</dcterms:created>
  <dcterms:modified xsi:type="dcterms:W3CDTF">2023-03-07T05:49:17Z</dcterms:modified>
</cp:coreProperties>
</file>